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50" r:id="rId1"/>
  </p:sldMasterIdLst>
  <p:sldIdLst>
    <p:sldId id="256" r:id="rId2"/>
    <p:sldId id="309" r:id="rId3"/>
    <p:sldId id="310" r:id="rId4"/>
    <p:sldId id="311" r:id="rId5"/>
    <p:sldId id="312" r:id="rId6"/>
    <p:sldId id="313" r:id="rId7"/>
    <p:sldId id="314" r:id="rId8"/>
    <p:sldId id="316" r:id="rId9"/>
    <p:sldId id="315" r:id="rId10"/>
    <p:sldId id="317" r:id="rId11"/>
    <p:sldId id="318" r:id="rId12"/>
    <p:sldId id="296" r:id="rId13"/>
  </p:sldIdLst>
  <p:sldSz cx="12192000" cy="6858000"/>
  <p:notesSz cx="6858000" cy="9144000"/>
  <p:embeddedFontLst>
    <p:embeddedFont>
      <p:font typeface="Calibri Light" panose="020F0302020204030204" pitchFamily="34" charset="0"/>
      <p:regular r:id="rId14"/>
      <p:italic r:id="rId15"/>
    </p:embeddedFont>
    <p:embeddedFont>
      <p:font typeface="Lato Black" panose="020F0502020204030203" pitchFamily="34" charset="0"/>
      <p:bold r:id="rId16"/>
      <p:boldItalic r:id="rId17"/>
    </p:embeddedFont>
    <p:embeddedFont>
      <p:font typeface="Chromia Condensed" panose="02000500000000000000" pitchFamily="2" charset="0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Advent Pro" panose="02000506040000020004" pitchFamily="2" charset="0"/>
      <p:regular r:id="rId24"/>
      <p:bold r:id="rId25"/>
    </p:embeddedFont>
    <p:embeddedFont>
      <p:font typeface="Bebas Neue Regular" panose="00000500000000000000" charset="0"/>
      <p:regular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00FE"/>
    <a:srgbClr val="7F00CE"/>
    <a:srgbClr val="0080D6"/>
    <a:srgbClr val="00F4FF"/>
    <a:srgbClr val="0079CC"/>
    <a:srgbClr val="595959"/>
    <a:srgbClr val="000E2A"/>
    <a:srgbClr val="FFFFFF"/>
    <a:srgbClr val="2805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0" autoAdjust="0"/>
    <p:restoredTop sz="83598" autoAdjust="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6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32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0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453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545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9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693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49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05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14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6824C-FD1D-4A0B-A023-174B625E1114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CAD66-6469-4B43-AB18-07C39B05A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948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86" y="568245"/>
            <a:ext cx="2556413" cy="25564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49263" y="969288"/>
            <a:ext cx="83293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spc="300" dirty="0" smtClean="0">
                <a:solidFill>
                  <a:schemeClr val="bg1"/>
                </a:solidFill>
                <a:latin typeface="Bebas Neue Regular" panose="00000500000000000000" pitchFamily="50" charset="0"/>
                <a:ea typeface="Roboto" panose="02000000000000000000" pitchFamily="2" charset="0"/>
                <a:cs typeface="Lato Black" charset="0"/>
              </a:rPr>
              <a:t>Analysis of Big Data on Android using Facebook Graph API</a:t>
            </a:r>
            <a:endParaRPr lang="en-US" sz="5400" spc="300" dirty="0">
              <a:solidFill>
                <a:schemeClr val="bg1"/>
              </a:solidFill>
              <a:latin typeface="Bebas Neue Regular" panose="00000500000000000000" pitchFamily="50" charset="0"/>
              <a:ea typeface="Roboto" panose="02000000000000000000" pitchFamily="2" charset="0"/>
              <a:cs typeface="Lato Black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48" y="4158860"/>
            <a:ext cx="2057487" cy="20574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985" y="4158860"/>
            <a:ext cx="1550383" cy="155038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860168" y="5799326"/>
            <a:ext cx="181001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spc="300" dirty="0" smtClean="0">
                <a:solidFill>
                  <a:schemeClr val="bg1"/>
                </a:solidFill>
                <a:latin typeface="Chromia Condensed" panose="02000500000000000000" pitchFamily="2" charset="0"/>
                <a:ea typeface="Roboto" panose="02000000000000000000" pitchFamily="2" charset="0"/>
                <a:cs typeface="Lato Black" charset="0"/>
              </a:rPr>
              <a:t>TECHNO</a:t>
            </a:r>
            <a:r>
              <a:rPr lang="en-US" sz="1700" spc="300" dirty="0" smtClean="0">
                <a:solidFill>
                  <a:srgbClr val="9D00FE"/>
                </a:solidFill>
                <a:latin typeface="Chromia Condensed" panose="02000500000000000000" pitchFamily="2" charset="0"/>
                <a:ea typeface="Roboto" panose="02000000000000000000" pitchFamily="2" charset="0"/>
                <a:cs typeface="Lato Black" charset="0"/>
              </a:rPr>
              <a:t>LIVE</a:t>
            </a:r>
            <a:endParaRPr lang="en-US" sz="1700" spc="300" dirty="0">
              <a:solidFill>
                <a:srgbClr val="9D00FE"/>
              </a:solidFill>
              <a:latin typeface="Chromia Condensed" panose="02000500000000000000" pitchFamily="2" charset="0"/>
              <a:ea typeface="Roboto" panose="02000000000000000000" pitchFamily="2" charset="0"/>
              <a:cs typeface="Lato Blac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734039" y="4158860"/>
            <a:ext cx="293541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Tanvir Sourov</a:t>
            </a:r>
            <a:endParaRPr lang="en-US" sz="4000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32196" y="4866746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Co-Founder &amp; CEO</a:t>
            </a:r>
            <a:endParaRPr lang="en-US" sz="2400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02779" y="5343799"/>
            <a:ext cx="29979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Socian Ltd &amp; Technolive</a:t>
            </a:r>
            <a:endParaRPr lang="en-US" sz="2400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110747" y="5799326"/>
            <a:ext cx="21820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fb.com/sourov011</a:t>
            </a:r>
            <a:endParaRPr lang="en-US" sz="2400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074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0031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97530" y="2053188"/>
            <a:ext cx="6097395" cy="25545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dvent Pro" panose="02000506040000020004" pitchFamily="2" charset="0"/>
              </a:rPr>
              <a:t>LET’S SEE SOME CODE</a:t>
            </a:r>
            <a:endParaRPr lang="en-US" sz="80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254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231632" y="5512558"/>
            <a:ext cx="1808508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vent Pro" panose="02000506040000020004" pitchFamily="2" charset="0"/>
                <a:ea typeface="Roboto" panose="02000000000000000000" pitchFamily="2" charset="0"/>
                <a:cs typeface="Lato Black" charset="0"/>
              </a:rPr>
              <a:t>www.socian.xyz</a:t>
            </a:r>
            <a:br>
              <a:rPr lang="en-US" dirty="0" smtClean="0">
                <a:solidFill>
                  <a:schemeClr val="bg1">
                    <a:lumMod val="95000"/>
                  </a:schemeClr>
                </a:solidFill>
                <a:latin typeface="Advent Pro" panose="02000506040000020004" pitchFamily="2" charset="0"/>
                <a:ea typeface="Roboto" panose="02000000000000000000" pitchFamily="2" charset="0"/>
                <a:cs typeface="Lato Black" charset="0"/>
              </a:rPr>
            </a:b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vent Pro" panose="02000506040000020004" pitchFamily="2" charset="0"/>
                <a:ea typeface="Roboto" panose="02000000000000000000" pitchFamily="2" charset="0"/>
                <a:cs typeface="Lato Black" charset="0"/>
              </a:rPr>
              <a:t>www.technolive.co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dvent Pro" panose="02000506040000020004" pitchFamily="2" charset="0"/>
              <a:ea typeface="Roboto" panose="02000000000000000000" pitchFamily="2" charset="0"/>
              <a:cs typeface="Lato Black" charset="0"/>
            </a:endParaRPr>
          </a:p>
        </p:txBody>
      </p:sp>
      <p:sp>
        <p:nvSpPr>
          <p:cNvPr id="13" name="Freeform 109"/>
          <p:cNvSpPr>
            <a:spLocks noChangeArrowheads="1"/>
          </p:cNvSpPr>
          <p:nvPr/>
        </p:nvSpPr>
        <p:spPr bwMode="auto">
          <a:xfrm>
            <a:off x="493197" y="5461761"/>
            <a:ext cx="720000" cy="720000"/>
          </a:xfrm>
          <a:custGeom>
            <a:avLst/>
            <a:gdLst>
              <a:gd name="T0" fmla="*/ 324 w 634"/>
              <a:gd name="T1" fmla="*/ 0 h 634"/>
              <a:gd name="T2" fmla="*/ 324 w 634"/>
              <a:gd name="T3" fmla="*/ 633 h 634"/>
              <a:gd name="T4" fmla="*/ 324 w 634"/>
              <a:gd name="T5" fmla="*/ 0 h 634"/>
              <a:gd name="T6" fmla="*/ 545 w 634"/>
              <a:gd name="T7" fmla="*/ 162 h 634"/>
              <a:gd name="T8" fmla="*/ 442 w 634"/>
              <a:gd name="T9" fmla="*/ 294 h 634"/>
              <a:gd name="T10" fmla="*/ 545 w 634"/>
              <a:gd name="T11" fmla="*/ 162 h 634"/>
              <a:gd name="T12" fmla="*/ 516 w 634"/>
              <a:gd name="T13" fmla="*/ 133 h 634"/>
              <a:gd name="T14" fmla="*/ 383 w 634"/>
              <a:gd name="T15" fmla="*/ 59 h 634"/>
              <a:gd name="T16" fmla="*/ 236 w 634"/>
              <a:gd name="T17" fmla="*/ 294 h 634"/>
              <a:gd name="T18" fmla="*/ 251 w 634"/>
              <a:gd name="T19" fmla="*/ 192 h 634"/>
              <a:gd name="T20" fmla="*/ 383 w 634"/>
              <a:gd name="T21" fmla="*/ 192 h 634"/>
              <a:gd name="T22" fmla="*/ 236 w 634"/>
              <a:gd name="T23" fmla="*/ 294 h 634"/>
              <a:gd name="T24" fmla="*/ 398 w 634"/>
              <a:gd name="T25" fmla="*/ 339 h 634"/>
              <a:gd name="T26" fmla="*/ 324 w 634"/>
              <a:gd name="T27" fmla="*/ 442 h 634"/>
              <a:gd name="T28" fmla="*/ 236 w 634"/>
              <a:gd name="T29" fmla="*/ 339 h 634"/>
              <a:gd name="T30" fmla="*/ 295 w 634"/>
              <a:gd name="T31" fmla="*/ 44 h 634"/>
              <a:gd name="T32" fmla="*/ 324 w 634"/>
              <a:gd name="T33" fmla="*/ 44 h 634"/>
              <a:gd name="T34" fmla="*/ 383 w 634"/>
              <a:gd name="T35" fmla="*/ 162 h 634"/>
              <a:gd name="T36" fmla="*/ 265 w 634"/>
              <a:gd name="T37" fmla="*/ 162 h 634"/>
              <a:gd name="T38" fmla="*/ 251 w 634"/>
              <a:gd name="T39" fmla="*/ 59 h 634"/>
              <a:gd name="T40" fmla="*/ 221 w 634"/>
              <a:gd name="T41" fmla="*/ 147 h 634"/>
              <a:gd name="T42" fmla="*/ 251 w 634"/>
              <a:gd name="T43" fmla="*/ 59 h 634"/>
              <a:gd name="T44" fmla="*/ 89 w 634"/>
              <a:gd name="T45" fmla="*/ 162 h 634"/>
              <a:gd name="T46" fmla="*/ 207 w 634"/>
              <a:gd name="T47" fmla="*/ 294 h 634"/>
              <a:gd name="T48" fmla="*/ 89 w 634"/>
              <a:gd name="T49" fmla="*/ 162 h 634"/>
              <a:gd name="T50" fmla="*/ 89 w 634"/>
              <a:gd name="T51" fmla="*/ 471 h 634"/>
              <a:gd name="T52" fmla="*/ 207 w 634"/>
              <a:gd name="T53" fmla="*/ 339 h 634"/>
              <a:gd name="T54" fmla="*/ 89 w 634"/>
              <a:gd name="T55" fmla="*/ 471 h 634"/>
              <a:gd name="T56" fmla="*/ 118 w 634"/>
              <a:gd name="T57" fmla="*/ 501 h 634"/>
              <a:gd name="T58" fmla="*/ 251 w 634"/>
              <a:gd name="T59" fmla="*/ 589 h 634"/>
              <a:gd name="T60" fmla="*/ 339 w 634"/>
              <a:gd name="T61" fmla="*/ 589 h 634"/>
              <a:gd name="T62" fmla="*/ 324 w 634"/>
              <a:gd name="T63" fmla="*/ 589 h 634"/>
              <a:gd name="T64" fmla="*/ 265 w 634"/>
              <a:gd name="T65" fmla="*/ 471 h 634"/>
              <a:gd name="T66" fmla="*/ 383 w 634"/>
              <a:gd name="T67" fmla="*/ 471 h 634"/>
              <a:gd name="T68" fmla="*/ 383 w 634"/>
              <a:gd name="T69" fmla="*/ 589 h 634"/>
              <a:gd name="T70" fmla="*/ 412 w 634"/>
              <a:gd name="T71" fmla="*/ 486 h 634"/>
              <a:gd name="T72" fmla="*/ 383 w 634"/>
              <a:gd name="T73" fmla="*/ 589 h 634"/>
              <a:gd name="T74" fmla="*/ 545 w 634"/>
              <a:gd name="T75" fmla="*/ 471 h 634"/>
              <a:gd name="T76" fmla="*/ 442 w 634"/>
              <a:gd name="T77" fmla="*/ 339 h 634"/>
              <a:gd name="T78" fmla="*/ 545 w 634"/>
              <a:gd name="T79" fmla="*/ 471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634" h="634">
                <a:moveTo>
                  <a:pt x="324" y="0"/>
                </a:moveTo>
                <a:lnTo>
                  <a:pt x="324" y="0"/>
                </a:lnTo>
                <a:cubicBezTo>
                  <a:pt x="148" y="0"/>
                  <a:pt x="0" y="147"/>
                  <a:pt x="0" y="324"/>
                </a:cubicBezTo>
                <a:cubicBezTo>
                  <a:pt x="0" y="486"/>
                  <a:pt x="148" y="633"/>
                  <a:pt x="324" y="633"/>
                </a:cubicBezTo>
                <a:cubicBezTo>
                  <a:pt x="486" y="633"/>
                  <a:pt x="633" y="486"/>
                  <a:pt x="633" y="324"/>
                </a:cubicBezTo>
                <a:cubicBezTo>
                  <a:pt x="633" y="147"/>
                  <a:pt x="486" y="0"/>
                  <a:pt x="324" y="0"/>
                </a:cubicBezTo>
                <a:close/>
                <a:moveTo>
                  <a:pt x="545" y="162"/>
                </a:moveTo>
                <a:lnTo>
                  <a:pt x="545" y="162"/>
                </a:lnTo>
                <a:cubicBezTo>
                  <a:pt x="574" y="206"/>
                  <a:pt x="589" y="251"/>
                  <a:pt x="589" y="294"/>
                </a:cubicBezTo>
                <a:cubicBezTo>
                  <a:pt x="442" y="294"/>
                  <a:pt x="442" y="294"/>
                  <a:pt x="442" y="294"/>
                </a:cubicBezTo>
                <a:cubicBezTo>
                  <a:pt x="442" y="265"/>
                  <a:pt x="427" y="221"/>
                  <a:pt x="427" y="192"/>
                </a:cubicBezTo>
                <a:cubicBezTo>
                  <a:pt x="471" y="192"/>
                  <a:pt x="516" y="177"/>
                  <a:pt x="545" y="162"/>
                </a:cubicBezTo>
                <a:close/>
                <a:moveTo>
                  <a:pt x="516" y="133"/>
                </a:moveTo>
                <a:lnTo>
                  <a:pt x="516" y="133"/>
                </a:lnTo>
                <a:cubicBezTo>
                  <a:pt x="486" y="147"/>
                  <a:pt x="457" y="147"/>
                  <a:pt x="412" y="147"/>
                </a:cubicBezTo>
                <a:cubicBezTo>
                  <a:pt x="412" y="118"/>
                  <a:pt x="398" y="89"/>
                  <a:pt x="383" y="59"/>
                </a:cubicBezTo>
                <a:cubicBezTo>
                  <a:pt x="442" y="59"/>
                  <a:pt x="486" y="89"/>
                  <a:pt x="516" y="133"/>
                </a:cubicBezTo>
                <a:close/>
                <a:moveTo>
                  <a:pt x="236" y="294"/>
                </a:moveTo>
                <a:lnTo>
                  <a:pt x="236" y="294"/>
                </a:lnTo>
                <a:cubicBezTo>
                  <a:pt x="236" y="265"/>
                  <a:pt x="251" y="236"/>
                  <a:pt x="251" y="192"/>
                </a:cubicBezTo>
                <a:cubicBezTo>
                  <a:pt x="280" y="206"/>
                  <a:pt x="295" y="206"/>
                  <a:pt x="324" y="206"/>
                </a:cubicBezTo>
                <a:cubicBezTo>
                  <a:pt x="339" y="206"/>
                  <a:pt x="369" y="206"/>
                  <a:pt x="383" y="192"/>
                </a:cubicBezTo>
                <a:cubicBezTo>
                  <a:pt x="398" y="236"/>
                  <a:pt x="398" y="265"/>
                  <a:pt x="398" y="294"/>
                </a:cubicBezTo>
                <a:lnTo>
                  <a:pt x="236" y="294"/>
                </a:lnTo>
                <a:close/>
                <a:moveTo>
                  <a:pt x="398" y="339"/>
                </a:moveTo>
                <a:lnTo>
                  <a:pt x="398" y="339"/>
                </a:lnTo>
                <a:cubicBezTo>
                  <a:pt x="398" y="368"/>
                  <a:pt x="398" y="412"/>
                  <a:pt x="383" y="442"/>
                </a:cubicBezTo>
                <a:cubicBezTo>
                  <a:pt x="369" y="442"/>
                  <a:pt x="339" y="442"/>
                  <a:pt x="324" y="442"/>
                </a:cubicBezTo>
                <a:cubicBezTo>
                  <a:pt x="295" y="442"/>
                  <a:pt x="280" y="442"/>
                  <a:pt x="251" y="442"/>
                </a:cubicBezTo>
                <a:cubicBezTo>
                  <a:pt x="251" y="412"/>
                  <a:pt x="236" y="368"/>
                  <a:pt x="236" y="339"/>
                </a:cubicBezTo>
                <a:lnTo>
                  <a:pt x="398" y="339"/>
                </a:lnTo>
                <a:close/>
                <a:moveTo>
                  <a:pt x="295" y="44"/>
                </a:moveTo>
                <a:lnTo>
                  <a:pt x="295" y="44"/>
                </a:lnTo>
                <a:cubicBezTo>
                  <a:pt x="310" y="44"/>
                  <a:pt x="310" y="44"/>
                  <a:pt x="324" y="44"/>
                </a:cubicBezTo>
                <a:lnTo>
                  <a:pt x="339" y="44"/>
                </a:lnTo>
                <a:cubicBezTo>
                  <a:pt x="354" y="74"/>
                  <a:pt x="369" y="118"/>
                  <a:pt x="383" y="162"/>
                </a:cubicBezTo>
                <a:cubicBezTo>
                  <a:pt x="354" y="162"/>
                  <a:pt x="339" y="162"/>
                  <a:pt x="324" y="162"/>
                </a:cubicBezTo>
                <a:cubicBezTo>
                  <a:pt x="295" y="162"/>
                  <a:pt x="280" y="162"/>
                  <a:pt x="265" y="162"/>
                </a:cubicBezTo>
                <a:cubicBezTo>
                  <a:pt x="265" y="118"/>
                  <a:pt x="280" y="74"/>
                  <a:pt x="295" y="44"/>
                </a:cubicBezTo>
                <a:close/>
                <a:moveTo>
                  <a:pt x="251" y="59"/>
                </a:moveTo>
                <a:lnTo>
                  <a:pt x="251" y="59"/>
                </a:lnTo>
                <a:cubicBezTo>
                  <a:pt x="236" y="89"/>
                  <a:pt x="221" y="118"/>
                  <a:pt x="221" y="147"/>
                </a:cubicBezTo>
                <a:cubicBezTo>
                  <a:pt x="192" y="147"/>
                  <a:pt x="148" y="147"/>
                  <a:pt x="118" y="133"/>
                </a:cubicBezTo>
                <a:cubicBezTo>
                  <a:pt x="148" y="89"/>
                  <a:pt x="207" y="59"/>
                  <a:pt x="251" y="59"/>
                </a:cubicBezTo>
                <a:close/>
                <a:moveTo>
                  <a:pt x="89" y="162"/>
                </a:moveTo>
                <a:lnTo>
                  <a:pt x="89" y="162"/>
                </a:lnTo>
                <a:cubicBezTo>
                  <a:pt x="133" y="177"/>
                  <a:pt x="177" y="192"/>
                  <a:pt x="207" y="192"/>
                </a:cubicBezTo>
                <a:cubicBezTo>
                  <a:pt x="207" y="221"/>
                  <a:pt x="207" y="265"/>
                  <a:pt x="207" y="294"/>
                </a:cubicBezTo>
                <a:cubicBezTo>
                  <a:pt x="44" y="294"/>
                  <a:pt x="44" y="294"/>
                  <a:pt x="44" y="294"/>
                </a:cubicBezTo>
                <a:cubicBezTo>
                  <a:pt x="44" y="251"/>
                  <a:pt x="59" y="206"/>
                  <a:pt x="89" y="162"/>
                </a:cubicBezTo>
                <a:close/>
                <a:moveTo>
                  <a:pt x="89" y="471"/>
                </a:moveTo>
                <a:lnTo>
                  <a:pt x="89" y="471"/>
                </a:lnTo>
                <a:cubicBezTo>
                  <a:pt x="59" y="427"/>
                  <a:pt x="44" y="383"/>
                  <a:pt x="44" y="339"/>
                </a:cubicBezTo>
                <a:cubicBezTo>
                  <a:pt x="207" y="339"/>
                  <a:pt x="207" y="339"/>
                  <a:pt x="207" y="339"/>
                </a:cubicBezTo>
                <a:cubicBezTo>
                  <a:pt x="207" y="368"/>
                  <a:pt x="207" y="412"/>
                  <a:pt x="207" y="442"/>
                </a:cubicBezTo>
                <a:cubicBezTo>
                  <a:pt x="177" y="457"/>
                  <a:pt x="133" y="457"/>
                  <a:pt x="89" y="471"/>
                </a:cubicBezTo>
                <a:close/>
                <a:moveTo>
                  <a:pt x="118" y="501"/>
                </a:moveTo>
                <a:lnTo>
                  <a:pt x="118" y="501"/>
                </a:lnTo>
                <a:cubicBezTo>
                  <a:pt x="148" y="501"/>
                  <a:pt x="192" y="486"/>
                  <a:pt x="221" y="486"/>
                </a:cubicBezTo>
                <a:cubicBezTo>
                  <a:pt x="221" y="515"/>
                  <a:pt x="236" y="560"/>
                  <a:pt x="251" y="589"/>
                </a:cubicBezTo>
                <a:cubicBezTo>
                  <a:pt x="207" y="574"/>
                  <a:pt x="148" y="545"/>
                  <a:pt x="118" y="501"/>
                </a:cubicBezTo>
                <a:close/>
                <a:moveTo>
                  <a:pt x="339" y="589"/>
                </a:moveTo>
                <a:lnTo>
                  <a:pt x="339" y="589"/>
                </a:lnTo>
                <a:lnTo>
                  <a:pt x="324" y="589"/>
                </a:lnTo>
                <a:cubicBezTo>
                  <a:pt x="310" y="589"/>
                  <a:pt x="310" y="589"/>
                  <a:pt x="295" y="589"/>
                </a:cubicBezTo>
                <a:cubicBezTo>
                  <a:pt x="280" y="560"/>
                  <a:pt x="265" y="515"/>
                  <a:pt x="265" y="471"/>
                </a:cubicBezTo>
                <a:cubicBezTo>
                  <a:pt x="280" y="471"/>
                  <a:pt x="295" y="471"/>
                  <a:pt x="324" y="471"/>
                </a:cubicBezTo>
                <a:cubicBezTo>
                  <a:pt x="339" y="471"/>
                  <a:pt x="354" y="471"/>
                  <a:pt x="383" y="471"/>
                </a:cubicBezTo>
                <a:cubicBezTo>
                  <a:pt x="369" y="515"/>
                  <a:pt x="354" y="560"/>
                  <a:pt x="339" y="589"/>
                </a:cubicBezTo>
                <a:close/>
                <a:moveTo>
                  <a:pt x="383" y="589"/>
                </a:moveTo>
                <a:lnTo>
                  <a:pt x="383" y="589"/>
                </a:lnTo>
                <a:cubicBezTo>
                  <a:pt x="398" y="560"/>
                  <a:pt x="412" y="515"/>
                  <a:pt x="412" y="486"/>
                </a:cubicBezTo>
                <a:cubicBezTo>
                  <a:pt x="457" y="486"/>
                  <a:pt x="486" y="501"/>
                  <a:pt x="516" y="501"/>
                </a:cubicBezTo>
                <a:cubicBezTo>
                  <a:pt x="486" y="545"/>
                  <a:pt x="442" y="574"/>
                  <a:pt x="383" y="589"/>
                </a:cubicBezTo>
                <a:close/>
                <a:moveTo>
                  <a:pt x="545" y="471"/>
                </a:moveTo>
                <a:lnTo>
                  <a:pt x="545" y="471"/>
                </a:lnTo>
                <a:cubicBezTo>
                  <a:pt x="516" y="457"/>
                  <a:pt x="471" y="457"/>
                  <a:pt x="427" y="442"/>
                </a:cubicBezTo>
                <a:cubicBezTo>
                  <a:pt x="427" y="412"/>
                  <a:pt x="442" y="368"/>
                  <a:pt x="442" y="339"/>
                </a:cubicBezTo>
                <a:cubicBezTo>
                  <a:pt x="589" y="339"/>
                  <a:pt x="589" y="339"/>
                  <a:pt x="589" y="339"/>
                </a:cubicBezTo>
                <a:cubicBezTo>
                  <a:pt x="589" y="383"/>
                  <a:pt x="574" y="427"/>
                  <a:pt x="545" y="47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 dirty="0">
              <a:latin typeface="+mn-lt"/>
              <a:ea typeface="+mn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03330" y="5498595"/>
            <a:ext cx="2182009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vent Pro" panose="02000506040000020004" pitchFamily="2" charset="0"/>
                <a:ea typeface="Roboto" panose="02000000000000000000" pitchFamily="2" charset="0"/>
                <a:cs typeface="Lato Black" charset="0"/>
              </a:rPr>
              <a:t>contact@socian.xyz</a:t>
            </a:r>
            <a:br>
              <a:rPr lang="en-US" dirty="0" smtClean="0">
                <a:solidFill>
                  <a:schemeClr val="bg1">
                    <a:lumMod val="95000"/>
                  </a:schemeClr>
                </a:solidFill>
                <a:latin typeface="Advent Pro" panose="02000506040000020004" pitchFamily="2" charset="0"/>
                <a:ea typeface="Roboto" panose="02000000000000000000" pitchFamily="2" charset="0"/>
                <a:cs typeface="Lato Black" charset="0"/>
              </a:rPr>
            </a:b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vent Pro" panose="02000506040000020004" pitchFamily="2" charset="0"/>
                <a:ea typeface="Roboto" panose="02000000000000000000" pitchFamily="2" charset="0"/>
                <a:cs typeface="Lato Black" charset="0"/>
              </a:rPr>
              <a:t>contact@technolive.co 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dvent Pro" panose="02000506040000020004" pitchFamily="2" charset="0"/>
              <a:ea typeface="Roboto" panose="02000000000000000000" pitchFamily="2" charset="0"/>
              <a:cs typeface="Lato Black" charset="0"/>
            </a:endParaRPr>
          </a:p>
        </p:txBody>
      </p:sp>
      <p:sp>
        <p:nvSpPr>
          <p:cNvPr id="15" name="Freeform 106"/>
          <p:cNvSpPr>
            <a:spLocks noEditPoints="1"/>
          </p:cNvSpPr>
          <p:nvPr/>
        </p:nvSpPr>
        <p:spPr bwMode="auto">
          <a:xfrm>
            <a:off x="4623463" y="5461760"/>
            <a:ext cx="720000" cy="720000"/>
          </a:xfrm>
          <a:custGeom>
            <a:avLst/>
            <a:gdLst>
              <a:gd name="T0" fmla="*/ 2147483646 w 68"/>
              <a:gd name="T1" fmla="*/ 2147483646 h 68"/>
              <a:gd name="T2" fmla="*/ 2147483646 w 68"/>
              <a:gd name="T3" fmla="*/ 2147483646 h 68"/>
              <a:gd name="T4" fmla="*/ 2147483646 w 68"/>
              <a:gd name="T5" fmla="*/ 2147483646 h 68"/>
              <a:gd name="T6" fmla="*/ 2147483646 w 68"/>
              <a:gd name="T7" fmla="*/ 2147483646 h 68"/>
              <a:gd name="T8" fmla="*/ 2147483646 w 68"/>
              <a:gd name="T9" fmla="*/ 2147483646 h 68"/>
              <a:gd name="T10" fmla="*/ 2147483646 w 68"/>
              <a:gd name="T11" fmla="*/ 2147483646 h 68"/>
              <a:gd name="T12" fmla="*/ 2147483646 w 68"/>
              <a:gd name="T13" fmla="*/ 2147483646 h 68"/>
              <a:gd name="T14" fmla="*/ 2147483646 w 68"/>
              <a:gd name="T15" fmla="*/ 2147483646 h 68"/>
              <a:gd name="T16" fmla="*/ 2147483646 w 68"/>
              <a:gd name="T17" fmla="*/ 2147483646 h 68"/>
              <a:gd name="T18" fmla="*/ 2147483646 w 68"/>
              <a:gd name="T19" fmla="*/ 2147483646 h 68"/>
              <a:gd name="T20" fmla="*/ 2147483646 w 68"/>
              <a:gd name="T21" fmla="*/ 2147483646 h 68"/>
              <a:gd name="T22" fmla="*/ 2147483646 w 68"/>
              <a:gd name="T23" fmla="*/ 2147483646 h 68"/>
              <a:gd name="T24" fmla="*/ 0 w 68"/>
              <a:gd name="T25" fmla="*/ 2147483646 h 68"/>
              <a:gd name="T26" fmla="*/ 2147483646 w 68"/>
              <a:gd name="T27" fmla="*/ 2147483646 h 68"/>
              <a:gd name="T28" fmla="*/ 2147483646 w 68"/>
              <a:gd name="T29" fmla="*/ 0 h 68"/>
              <a:gd name="T30" fmla="*/ 2147483646 w 68"/>
              <a:gd name="T31" fmla="*/ 0 h 68"/>
              <a:gd name="T32" fmla="*/ 2147483646 w 68"/>
              <a:gd name="T33" fmla="*/ 2147483646 h 68"/>
              <a:gd name="T34" fmla="*/ 2147483646 w 68"/>
              <a:gd name="T35" fmla="*/ 2147483646 h 68"/>
              <a:gd name="T36" fmla="*/ 2147483646 w 68"/>
              <a:gd name="T37" fmla="*/ 2147483646 h 68"/>
              <a:gd name="T38" fmla="*/ 2147483646 w 68"/>
              <a:gd name="T39" fmla="*/ 2147483646 h 68"/>
              <a:gd name="T40" fmla="*/ 2147483646 w 68"/>
              <a:gd name="T41" fmla="*/ 2147483646 h 68"/>
              <a:gd name="T42" fmla="*/ 2147483646 w 68"/>
              <a:gd name="T43" fmla="*/ 2147483646 h 68"/>
              <a:gd name="T44" fmla="*/ 2147483646 w 68"/>
              <a:gd name="T45" fmla="*/ 2147483646 h 68"/>
              <a:gd name="T46" fmla="*/ 2147483646 w 68"/>
              <a:gd name="T47" fmla="*/ 2147483646 h 68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5" y="55"/>
                  <a:pt x="35" y="55"/>
                  <a:pt x="35" y="55"/>
                </a:cubicBezTo>
                <a:cubicBezTo>
                  <a:pt x="23" y="67"/>
                  <a:pt x="23" y="67"/>
                  <a:pt x="23" y="67"/>
                </a:cubicBezTo>
                <a:cubicBezTo>
                  <a:pt x="23" y="67"/>
                  <a:pt x="22" y="68"/>
                  <a:pt x="22" y="68"/>
                </a:cubicBezTo>
                <a:cubicBezTo>
                  <a:pt x="21" y="68"/>
                  <a:pt x="21" y="68"/>
                  <a:pt x="21" y="68"/>
                </a:cubicBezTo>
                <a:cubicBezTo>
                  <a:pt x="20" y="67"/>
                  <a:pt x="19" y="66"/>
                  <a:pt x="19" y="65"/>
                </a:cubicBezTo>
                <a:cubicBezTo>
                  <a:pt x="19" y="48"/>
                  <a:pt x="19" y="48"/>
                  <a:pt x="19" y="48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  <a:moveTo>
                  <a:pt x="62" y="7"/>
                </a:moveTo>
                <a:cubicBezTo>
                  <a:pt x="8" y="38"/>
                  <a:pt x="8" y="38"/>
                  <a:pt x="8" y="38"/>
                </a:cubicBezTo>
                <a:cubicBezTo>
                  <a:pt x="20" y="43"/>
                  <a:pt x="20" y="43"/>
                  <a:pt x="20" y="43"/>
                </a:cubicBezTo>
                <a:cubicBezTo>
                  <a:pt x="53" y="19"/>
                  <a:pt x="53" y="19"/>
                  <a:pt x="53" y="19"/>
                </a:cubicBezTo>
                <a:cubicBezTo>
                  <a:pt x="35" y="49"/>
                  <a:pt x="35" y="49"/>
                  <a:pt x="35" y="49"/>
                </a:cubicBezTo>
                <a:cubicBezTo>
                  <a:pt x="54" y="57"/>
                  <a:pt x="54" y="57"/>
                  <a:pt x="54" y="57"/>
                </a:cubicBezTo>
                <a:lnTo>
                  <a:pt x="62" y="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916763" y="5651058"/>
            <a:ext cx="1620958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vent Pro" panose="02000506040000020004" pitchFamily="2" charset="0"/>
                <a:ea typeface="Roboto" panose="02000000000000000000" pitchFamily="2" charset="0"/>
                <a:cs typeface="Lato Black" charset="0"/>
              </a:rPr>
              <a:t>+8801726867984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dvent Pro" panose="02000506040000020004" pitchFamily="2" charset="0"/>
              <a:ea typeface="Roboto" panose="02000000000000000000" pitchFamily="2" charset="0"/>
              <a:cs typeface="Lato Black" charset="0"/>
            </a:endParaRPr>
          </a:p>
        </p:txBody>
      </p:sp>
      <p:sp>
        <p:nvSpPr>
          <p:cNvPr id="17" name="Freeform 50"/>
          <p:cNvSpPr>
            <a:spLocks noChangeArrowheads="1"/>
          </p:cNvSpPr>
          <p:nvPr/>
        </p:nvSpPr>
        <p:spPr bwMode="auto">
          <a:xfrm rot="9925826">
            <a:off x="9556762" y="5382778"/>
            <a:ext cx="720000" cy="720000"/>
          </a:xfrm>
          <a:custGeom>
            <a:avLst/>
            <a:gdLst>
              <a:gd name="T0" fmla="*/ 257 w 444"/>
              <a:gd name="T1" fmla="*/ 257 h 443"/>
              <a:gd name="T2" fmla="*/ 257 w 444"/>
              <a:gd name="T3" fmla="*/ 257 h 443"/>
              <a:gd name="T4" fmla="*/ 160 w 444"/>
              <a:gd name="T5" fmla="*/ 310 h 443"/>
              <a:gd name="T6" fmla="*/ 62 w 444"/>
              <a:gd name="T7" fmla="*/ 310 h 443"/>
              <a:gd name="T8" fmla="*/ 71 w 444"/>
              <a:gd name="T9" fmla="*/ 407 h 443"/>
              <a:gd name="T10" fmla="*/ 310 w 444"/>
              <a:gd name="T11" fmla="*/ 310 h 443"/>
              <a:gd name="T12" fmla="*/ 416 w 444"/>
              <a:gd name="T13" fmla="*/ 61 h 443"/>
              <a:gd name="T14" fmla="*/ 319 w 444"/>
              <a:gd name="T15" fmla="*/ 53 h 443"/>
              <a:gd name="T16" fmla="*/ 319 w 444"/>
              <a:gd name="T17" fmla="*/ 151 h 443"/>
              <a:gd name="T18" fmla="*/ 257 w 444"/>
              <a:gd name="T19" fmla="*/ 257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4" h="443">
                <a:moveTo>
                  <a:pt x="257" y="257"/>
                </a:moveTo>
                <a:lnTo>
                  <a:pt x="257" y="257"/>
                </a:lnTo>
                <a:cubicBezTo>
                  <a:pt x="222" y="292"/>
                  <a:pt x="177" y="327"/>
                  <a:pt x="160" y="310"/>
                </a:cubicBezTo>
                <a:cubicBezTo>
                  <a:pt x="133" y="283"/>
                  <a:pt x="115" y="265"/>
                  <a:pt x="62" y="310"/>
                </a:cubicBezTo>
                <a:cubicBezTo>
                  <a:pt x="0" y="354"/>
                  <a:pt x="44" y="389"/>
                  <a:pt x="71" y="407"/>
                </a:cubicBezTo>
                <a:cubicBezTo>
                  <a:pt x="97" y="442"/>
                  <a:pt x="204" y="416"/>
                  <a:pt x="310" y="310"/>
                </a:cubicBezTo>
                <a:cubicBezTo>
                  <a:pt x="416" y="204"/>
                  <a:pt x="443" y="97"/>
                  <a:pt x="416" y="61"/>
                </a:cubicBezTo>
                <a:cubicBezTo>
                  <a:pt x="390" y="35"/>
                  <a:pt x="363" y="0"/>
                  <a:pt x="319" y="53"/>
                </a:cubicBezTo>
                <a:cubicBezTo>
                  <a:pt x="275" y="106"/>
                  <a:pt x="293" y="123"/>
                  <a:pt x="319" y="151"/>
                </a:cubicBezTo>
                <a:cubicBezTo>
                  <a:pt x="337" y="167"/>
                  <a:pt x="302" y="212"/>
                  <a:pt x="257" y="257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wrap="none" lIns="34290" tIns="17145" rIns="34290" bIns="17145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97" y="2150462"/>
            <a:ext cx="4173702" cy="1929938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-27912" y="3621850"/>
            <a:ext cx="5092262" cy="8513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latin typeface="Bebas Neue Regular" panose="00000500000000000000" pitchFamily="50" charset="0"/>
              </a:rPr>
              <a:t>Think Socially, Thrive Globally</a:t>
            </a:r>
            <a:endParaRPr lang="en-US" sz="3200" dirty="0">
              <a:latin typeface="Bebas Neue Regular" panose="00000500000000000000" pitchFamily="50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531476" y="650948"/>
            <a:ext cx="5092262" cy="8513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latin typeface="Advent Pro" panose="02000506040000020004" pitchFamily="2" charset="0"/>
              </a:rPr>
              <a:t>THANK YOU </a:t>
            </a:r>
            <a:endParaRPr lang="en-US" sz="5400" dirty="0">
              <a:latin typeface="Advent Pro" panose="02000506040000020004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7255" y="2644875"/>
            <a:ext cx="948743" cy="94874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023617" y="2704039"/>
            <a:ext cx="351410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spc="300" dirty="0" smtClean="0">
                <a:solidFill>
                  <a:schemeClr val="bg1"/>
                </a:solidFill>
                <a:latin typeface="Chromia Condensed" panose="02000500000000000000" pitchFamily="2" charset="0"/>
                <a:ea typeface="Roboto" panose="02000000000000000000" pitchFamily="2" charset="0"/>
                <a:cs typeface="Lato Black" charset="0"/>
              </a:rPr>
              <a:t>ECHNOLIVE</a:t>
            </a:r>
            <a:endParaRPr lang="en-US" sz="4800" spc="300" dirty="0">
              <a:solidFill>
                <a:schemeClr val="bg1"/>
              </a:solidFill>
              <a:latin typeface="Chromia Condensed" panose="02000500000000000000" pitchFamily="2" charset="0"/>
              <a:ea typeface="Roboto" panose="02000000000000000000" pitchFamily="2" charset="0"/>
              <a:cs typeface="Lato Black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959302" y="3621850"/>
            <a:ext cx="5092262" cy="8513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latin typeface="Bebas Neue Regular" panose="00000500000000000000" pitchFamily="50" charset="0"/>
              </a:rPr>
              <a:t>Live with technology</a:t>
            </a:r>
            <a:endParaRPr lang="en-US" sz="3200" dirty="0">
              <a:latin typeface="Bebas Neue Regular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21123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643781" y="660486"/>
            <a:ext cx="6097395" cy="9233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dvent Pro" panose="02000506040000020004" pitchFamily="2" charset="0"/>
              </a:rPr>
              <a:t>Big Data</a:t>
            </a:r>
            <a:endParaRPr 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93201" y="2487280"/>
            <a:ext cx="65985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dvent Pro" panose="02000506040000020004" pitchFamily="2" charset="0"/>
              </a:rPr>
              <a:t>Big data is a term for data sets that are so </a:t>
            </a:r>
            <a:r>
              <a:rPr lang="en-US" sz="4400" b="1" dirty="0">
                <a:solidFill>
                  <a:schemeClr val="bg1"/>
                </a:solidFill>
                <a:latin typeface="Advent Pro" panose="02000506040000020004" pitchFamily="2" charset="0"/>
              </a:rPr>
              <a:t>large or complex </a:t>
            </a:r>
            <a:r>
              <a:rPr lang="en-US" sz="2800" dirty="0">
                <a:solidFill>
                  <a:schemeClr val="bg1"/>
                </a:solidFill>
                <a:latin typeface="Advent Pro" panose="02000506040000020004" pitchFamily="2" charset="0"/>
              </a:rPr>
              <a:t>that traditional data processing application software is inadequate to deal with them. Challenges include capture, storage, analysis, data curation, search, sharing, transfer, visualization, querying, updating and information privacy.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69" y="1003469"/>
            <a:ext cx="5015132" cy="501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160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097530" y="519809"/>
            <a:ext cx="6097395" cy="9233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dvent Pro" panose="02000506040000020004" pitchFamily="2" charset="0"/>
              </a:rPr>
              <a:t>Facebook Graph API</a:t>
            </a:r>
            <a:endParaRPr 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8519" y="1783895"/>
            <a:ext cx="1137541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  <a:latin typeface="Advent Pro" panose="02000506040000020004" pitchFamily="2" charset="0"/>
              </a:rPr>
              <a:t>The primary way for apps to read and write to the Facebook social graph</a:t>
            </a:r>
            <a:r>
              <a:rPr lang="en-US" sz="26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. Directly access data from Facebook Platform and also send data on behalf of Users or Pages.</a:t>
            </a:r>
          </a:p>
          <a:p>
            <a:pPr algn="ctr"/>
            <a:r>
              <a:rPr lang="en-US" sz="2600" b="1" dirty="0" smtClean="0">
                <a:solidFill>
                  <a:schemeClr val="bg1"/>
                </a:solidFill>
                <a:latin typeface="Advent Pro" panose="02000506040000020004" pitchFamily="2" charset="0"/>
              </a:rPr>
              <a:t>Current Version: 2.9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679" y="3220365"/>
            <a:ext cx="8831096" cy="344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68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161648" y="477606"/>
            <a:ext cx="5579527" cy="175432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dvent Pro" panose="02000506040000020004" pitchFamily="2" charset="0"/>
              </a:rPr>
              <a:t>Big Data on Android</a:t>
            </a:r>
            <a:r>
              <a:rPr 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dvent Pro" panose="02000506040000020004" pitchFamily="2" charset="0"/>
              </a:rPr>
              <a:t/>
            </a:r>
            <a:br>
              <a:rPr 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dvent Pro" panose="02000506040000020004" pitchFamily="2" charset="0"/>
              </a:rPr>
            </a:br>
            <a:r>
              <a:rPr 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dvent Pro" panose="02000506040000020004" pitchFamily="2" charset="0"/>
              </a:rPr>
              <a:t>using FB Graph API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61648" y="2806862"/>
            <a:ext cx="5579527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Graph API fetches data from FB Data Storage</a:t>
            </a:r>
            <a:b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</a:br>
            <a: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/>
            </a:r>
            <a:b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</a:br>
            <a: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Based on the query, data is optimized </a:t>
            </a:r>
            <a:b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</a:br>
            <a: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/>
            </a:r>
            <a:b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</a:br>
            <a: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Data comes to the Android Phone</a:t>
            </a:r>
            <a:b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</a:br>
            <a: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/>
            </a:r>
            <a:b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</a:br>
            <a: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Goes through different analyzing</a:t>
            </a:r>
          </a:p>
          <a:p>
            <a:pPr algn="ctr"/>
            <a:endParaRPr lang="en-US" sz="2300" dirty="0">
              <a:solidFill>
                <a:schemeClr val="bg1"/>
              </a:solidFill>
              <a:latin typeface="Advent Pro" panose="02000506040000020004" pitchFamily="2" charset="0"/>
            </a:endParaRPr>
          </a:p>
          <a:p>
            <a:pPr algn="ctr"/>
            <a:r>
              <a:rPr lang="en-US" sz="2300" dirty="0" smtClean="0">
                <a:solidFill>
                  <a:schemeClr val="bg1"/>
                </a:solidFill>
                <a:latin typeface="Advent Pro" panose="02000506040000020004" pitchFamily="2" charset="0"/>
              </a:rPr>
              <a:t>Data is displayed with </a:t>
            </a:r>
            <a:r>
              <a:rPr lang="en-US" sz="23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Infographs</a:t>
            </a:r>
            <a:endParaRPr lang="en-US" sz="2300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233" y="1052536"/>
            <a:ext cx="6601167" cy="523015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97865" y="3964549"/>
            <a:ext cx="758519" cy="2146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97865" y="4175564"/>
            <a:ext cx="758519" cy="2003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97865" y="4400648"/>
            <a:ext cx="758519" cy="2003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97865" y="4625731"/>
            <a:ext cx="758519" cy="2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443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22" y="535641"/>
            <a:ext cx="1528244" cy="152824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85066" y="976597"/>
            <a:ext cx="92558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https://developers.facebook.com/tools/explorer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4191" y="2668346"/>
            <a:ext cx="486229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https://graph.facebook.com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6822" y="2299015"/>
            <a:ext cx="162736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b="1" dirty="0" smtClean="0">
                <a:solidFill>
                  <a:schemeClr val="bg1"/>
                </a:solidFill>
              </a:rPr>
              <a:t>API</a:t>
            </a:r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9561" y="3913277"/>
            <a:ext cx="1468159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Personal</a:t>
            </a:r>
            <a:br>
              <a:rPr lang="en-US" sz="2800" b="1" dirty="0" smtClean="0">
                <a:solidFill>
                  <a:schemeClr val="bg1"/>
                </a:solidFill>
              </a:rPr>
            </a:br>
            <a:r>
              <a:rPr lang="en-US" sz="2800" b="1" dirty="0" smtClean="0">
                <a:solidFill>
                  <a:schemeClr val="bg1"/>
                </a:solidFill>
              </a:rPr>
              <a:t>Feed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85066" y="3984902"/>
            <a:ext cx="97604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https://graph.facebook.com/[user_id]/feed&amp;hidden=true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42215" y="5266019"/>
            <a:ext cx="117051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Access</a:t>
            </a:r>
            <a:br>
              <a:rPr lang="en-US" sz="2800" b="1" dirty="0" smtClean="0">
                <a:solidFill>
                  <a:schemeClr val="bg1"/>
                </a:solidFill>
              </a:rPr>
            </a:br>
            <a:r>
              <a:rPr lang="en-US" sz="2800" b="1" dirty="0" smtClean="0">
                <a:solidFill>
                  <a:schemeClr val="bg1"/>
                </a:solidFill>
              </a:rPr>
              <a:t>Token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147720" y="5337644"/>
            <a:ext cx="535172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Give Permission to Access Data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017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097530" y="519809"/>
            <a:ext cx="6097395" cy="9233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dvent Pro" panose="02000506040000020004" pitchFamily="2" charset="0"/>
              </a:rPr>
              <a:t>Permissions</a:t>
            </a:r>
            <a:endParaRPr 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8519" y="5146074"/>
            <a:ext cx="113754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Advent Pro" panose="02000506040000020004" pitchFamily="2" charset="0"/>
              </a:rPr>
              <a:t>To know more, please visit:</a:t>
            </a:r>
            <a:br>
              <a:rPr lang="en-US" sz="3200" b="1" dirty="0" smtClean="0">
                <a:solidFill>
                  <a:schemeClr val="bg1"/>
                </a:solidFill>
                <a:latin typeface="Advent Pro" panose="02000506040000020004" pitchFamily="2" charset="0"/>
              </a:rPr>
            </a:br>
            <a:r>
              <a:rPr lang="en-US" sz="3200" b="1" dirty="0" smtClean="0">
                <a:solidFill>
                  <a:schemeClr val="bg1"/>
                </a:solidFill>
                <a:latin typeface="Advent Pro" panose="02000506040000020004" pitchFamily="2" charset="0"/>
              </a:rPr>
              <a:t>https</a:t>
            </a:r>
            <a:r>
              <a:rPr lang="en-US" sz="3200" b="1" dirty="0">
                <a:solidFill>
                  <a:schemeClr val="bg1"/>
                </a:solidFill>
                <a:latin typeface="Advent Pro" panose="02000506040000020004" pitchFamily="2" charset="0"/>
              </a:rPr>
              <a:t>://</a:t>
            </a:r>
            <a:r>
              <a:rPr lang="en-US" sz="3200" b="1" dirty="0" smtClean="0">
                <a:solidFill>
                  <a:schemeClr val="bg1"/>
                </a:solidFill>
                <a:latin typeface="Advent Pro" panose="02000506040000020004" pitchFamily="2" charset="0"/>
              </a:rPr>
              <a:t>developers.facebook.com/docs/facebook-login/permissions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58851" y="1936237"/>
            <a:ext cx="317094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public_profile</a:t>
            </a:r>
            <a:endParaRPr lang="en-US" sz="3200" dirty="0" smtClean="0">
              <a:solidFill>
                <a:schemeClr val="bg1"/>
              </a:solidFill>
              <a:latin typeface="Advent Pro" panose="0200050604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user_posts</a:t>
            </a:r>
            <a:endParaRPr lang="en-US" sz="3200" dirty="0" smtClean="0">
              <a:solidFill>
                <a:schemeClr val="bg1"/>
              </a:solidFill>
              <a:latin typeface="Advent Pro" panose="0200050604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user_friends</a:t>
            </a:r>
            <a:endParaRPr lang="en-US" sz="3200" dirty="0" smtClean="0">
              <a:solidFill>
                <a:schemeClr val="bg1"/>
              </a:solidFill>
              <a:latin typeface="Advent Pro" panose="0200050604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user_birthday</a:t>
            </a:r>
            <a:endParaRPr lang="en-US" sz="3200" dirty="0" smtClean="0">
              <a:solidFill>
                <a:schemeClr val="bg1"/>
              </a:solidFill>
              <a:latin typeface="Advent Pro" panose="0200050604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user_events</a:t>
            </a:r>
            <a:endParaRPr lang="en-US" sz="3200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09452" y="1936236"/>
            <a:ext cx="317094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user_location</a:t>
            </a:r>
            <a:endParaRPr lang="en-US" sz="3200" dirty="0" smtClean="0">
              <a:solidFill>
                <a:schemeClr val="bg1"/>
              </a:solidFill>
              <a:latin typeface="Advent Pro" panose="0200050604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user_website</a:t>
            </a:r>
            <a:endParaRPr lang="en-US" sz="3200" dirty="0" smtClean="0">
              <a:solidFill>
                <a:schemeClr val="bg1"/>
              </a:solidFill>
              <a:latin typeface="Advent Pro" panose="0200050604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user_videos</a:t>
            </a:r>
            <a:endParaRPr lang="en-US" sz="3200" dirty="0" smtClean="0">
              <a:solidFill>
                <a:schemeClr val="bg1"/>
              </a:solidFill>
              <a:latin typeface="Advent Pro" panose="0200050604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user_photos</a:t>
            </a:r>
            <a:endParaRPr lang="en-US" sz="3200" dirty="0" smtClean="0">
              <a:solidFill>
                <a:schemeClr val="bg1"/>
              </a:solidFill>
              <a:latin typeface="Advent Pro" panose="02000506040000020004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  <a:latin typeface="Advent Pro" panose="02000506040000020004" pitchFamily="2" charset="0"/>
              </a:rPr>
              <a:t>user_likes</a:t>
            </a:r>
            <a:endParaRPr lang="en-US" sz="3200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9054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8325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95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227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2225</TotalTime>
  <Words>185</Words>
  <Application>Microsoft Office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Calibri Light</vt:lpstr>
      <vt:lpstr>Lato Black</vt:lpstr>
      <vt:lpstr>Chromia Condensed</vt:lpstr>
      <vt:lpstr>Calibri</vt:lpstr>
      <vt:lpstr>Advent Pro</vt:lpstr>
      <vt:lpstr>Bebas Neue Regular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Aaqib Bin Shafi;Inzamam Ul Haq</dc:creator>
  <cp:lastModifiedBy>Tanvir Hassan Sourov</cp:lastModifiedBy>
  <cp:revision>246</cp:revision>
  <dcterms:created xsi:type="dcterms:W3CDTF">2017-04-13T09:18:32Z</dcterms:created>
  <dcterms:modified xsi:type="dcterms:W3CDTF">2017-05-13T00:17:36Z</dcterms:modified>
</cp:coreProperties>
</file>